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>
        <p:scale>
          <a:sx n="106" d="100"/>
          <a:sy n="106" d="100"/>
        </p:scale>
        <p:origin x="-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glow rad="63500">
              <a:schemeClr val="tx2"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63500">
            <a:extrusionClr>
              <a:schemeClr val="tx2"/>
            </a:extrusionClr>
            <a:contourClr>
              <a:schemeClr val="accent5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PROBLEMA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Especifíca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principales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1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Alternativas</a:t>
            </a:r>
            <a:r>
              <a:rPr lang="en-US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existentes</a:t>
            </a:r>
            <a:r>
              <a:rPr lang="en-US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SOLUCIÓN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Menciona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solución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posible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cada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MÉTRICAS CLAVE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Clave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Medir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PROPOSICIÓN DE VALOR ÚNICA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simple,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sencilla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explique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especial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vas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ayudar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resolver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VENTAJA ESPECIAL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especial/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CANALES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SEGMENTOS DE CLIENTES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(Early adopters)</a:t>
            </a:r>
          </a:p>
          <a:p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ESTRUCTURA DE COSTES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fijos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 variables</a:t>
            </a: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 smtClean="0">
                <a:solidFill>
                  <a:schemeClr val="tx1"/>
                </a:solidFill>
              </a:rPr>
              <a:t>FLUJO DE INGRESOS</a:t>
            </a:r>
          </a:p>
          <a:p>
            <a:endParaRPr lang="en-US" sz="500" b="1" dirty="0" smtClean="0">
              <a:solidFill>
                <a:schemeClr val="tx1"/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ingresos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115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Frank Domingo</cp:lastModifiedBy>
  <cp:revision>22</cp:revision>
  <dcterms:created xsi:type="dcterms:W3CDTF">2011-08-11T03:43:36Z</dcterms:created>
  <dcterms:modified xsi:type="dcterms:W3CDTF">2018-06-28T12:36:40Z</dcterms:modified>
</cp:coreProperties>
</file>